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9144000" cy="6858000" type="screen4x3"/>
  <p:notesSz cx="6858000" cy="9144000"/>
  <p:photoAlbum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1902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1207B6-F839-4E7C-9888-304D366BAEDF}" type="datetimeFigureOut">
              <a:rPr lang="hu-HU" smtClean="0"/>
              <a:t>2021.01.03.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81F57C-D333-41BA-8B9E-1FDBEB4CA2FD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68237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81F57C-D333-41BA-8B9E-1FDBEB4CA2FD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92831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3617-84A5-4F18-9445-9F349F854A37}" type="datetimeFigureOut">
              <a:rPr lang="hu-HU" smtClean="0"/>
              <a:t>2021.01.03.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87DD2-CB8D-4CEC-B187-DCA85C8400B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19081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3617-84A5-4F18-9445-9F349F854A37}" type="datetimeFigureOut">
              <a:rPr lang="hu-HU" smtClean="0"/>
              <a:t>2021.01.03.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87DD2-CB8D-4CEC-B187-DCA85C8400B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919767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3617-84A5-4F18-9445-9F349F854A37}" type="datetimeFigureOut">
              <a:rPr lang="hu-HU" smtClean="0"/>
              <a:t>2021.01.03.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87DD2-CB8D-4CEC-B187-DCA85C8400B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354408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3617-84A5-4F18-9445-9F349F854A37}" type="datetimeFigureOut">
              <a:rPr lang="hu-HU" smtClean="0"/>
              <a:t>2021.01.03.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87DD2-CB8D-4CEC-B187-DCA85C8400B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4781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3617-84A5-4F18-9445-9F349F854A37}" type="datetimeFigureOut">
              <a:rPr lang="hu-HU" smtClean="0"/>
              <a:t>2021.01.03.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87DD2-CB8D-4CEC-B187-DCA85C8400B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563711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3617-84A5-4F18-9445-9F349F854A37}" type="datetimeFigureOut">
              <a:rPr lang="hu-HU" smtClean="0"/>
              <a:t>2021.01.03.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87DD2-CB8D-4CEC-B187-DCA85C8400B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27143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3617-84A5-4F18-9445-9F349F854A37}" type="datetimeFigureOut">
              <a:rPr lang="hu-HU" smtClean="0"/>
              <a:t>2021.01.03.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87DD2-CB8D-4CEC-B187-DCA85C8400B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89262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3617-84A5-4F18-9445-9F349F854A37}" type="datetimeFigureOut">
              <a:rPr lang="hu-HU" smtClean="0"/>
              <a:t>2021.01.03.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87DD2-CB8D-4CEC-B187-DCA85C8400B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75373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3617-84A5-4F18-9445-9F349F854A37}" type="datetimeFigureOut">
              <a:rPr lang="hu-HU" smtClean="0"/>
              <a:t>2021.01.03.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87DD2-CB8D-4CEC-B187-DCA85C8400B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736176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3617-84A5-4F18-9445-9F349F854A37}" type="datetimeFigureOut">
              <a:rPr lang="hu-HU" smtClean="0"/>
              <a:t>2021.01.03.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87DD2-CB8D-4CEC-B187-DCA85C8400B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4817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ED3617-84A5-4F18-9445-9F349F854A37}" type="datetimeFigureOut">
              <a:rPr lang="hu-HU" smtClean="0"/>
              <a:t>2021.01.03.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A87DD2-CB8D-4CEC-B187-DCA85C8400B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7899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ED3617-84A5-4F18-9445-9F349F854A37}" type="datetimeFigureOut">
              <a:rPr lang="hu-HU" smtClean="0"/>
              <a:t>2021.01.03.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A87DD2-CB8D-4CEC-B187-DCA85C8400BB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82956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u-HU" dirty="0" smtClean="0"/>
              <a:t>Fényképalbum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szerző: Györgyi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4600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120757316_1327661514239684_6555593676773842512_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" y="0"/>
            <a:ext cx="9132887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66042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1698"/>
            <a:ext cx="9144000" cy="6114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32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80572289_2539160709663560_1046842675753385984_n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93407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 descr="26732670_10214886315936900_1265993130_o"/>
          <p:cNvPicPr>
            <a:picLocks noGrp="1" noChangeAspect="1"/>
          </p:cNvPicPr>
          <p:nvPr isPhoto="1"/>
        </p:nvPicPr>
        <p:blipFill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7825"/>
            <a:ext cx="9144000" cy="61007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995607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5</Words>
  <Application>Microsoft Office PowerPoint</Application>
  <PresentationFormat>Diavetítés a képernyőre (4:3 oldalarány)</PresentationFormat>
  <Paragraphs>3</Paragraphs>
  <Slides>5</Slides>
  <Notes>1</Notes>
  <HiddenSlides>0</HiddenSlides>
  <MMClips>0</MMClips>
  <ScaleCrop>false</ScaleCrop>
  <HeadingPairs>
    <vt:vector size="4" baseType="variant">
      <vt:variant>
        <vt:lpstr>Téma</vt:lpstr>
      </vt:variant>
      <vt:variant>
        <vt:i4>1</vt:i4>
      </vt:variant>
      <vt:variant>
        <vt:lpstr>Diacímek</vt:lpstr>
      </vt:variant>
      <vt:variant>
        <vt:i4>5</vt:i4>
      </vt:variant>
    </vt:vector>
  </HeadingPairs>
  <TitlesOfParts>
    <vt:vector size="6" baseType="lpstr">
      <vt:lpstr>Office-téma</vt:lpstr>
      <vt:lpstr>Fényképalbum</vt:lpstr>
      <vt:lpstr>PowerPoint bemutató</vt:lpstr>
      <vt:lpstr>PowerPoint bemutató</vt:lpstr>
      <vt:lpstr>PowerPoint bemutató</vt:lpstr>
      <vt:lpstr>PowerPoint bemutató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Fényképalbum</dc:title>
  <dc:creator>Györgyi</dc:creator>
  <cp:lastModifiedBy>Györgyi</cp:lastModifiedBy>
  <cp:revision>3</cp:revision>
  <dcterms:created xsi:type="dcterms:W3CDTF">2021-01-03T22:17:17Z</dcterms:created>
  <dcterms:modified xsi:type="dcterms:W3CDTF">2021-01-04T00:19:44Z</dcterms:modified>
</cp:coreProperties>
</file>